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A29"/>
    <a:srgbClr val="11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72"/>
  </p:normalViewPr>
  <p:slideViewPr>
    <p:cSldViewPr snapToGrid="0">
      <p:cViewPr varScale="1">
        <p:scale>
          <a:sx n="165" d="100"/>
          <a:sy n="165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ABB49D-DEFA-4643-845A-CFF23D2B1E2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C9E194-A1AB-EC41-948B-657AF3C8F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9E194-A1AB-EC41-948B-657AF3C8FB4E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92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BA9DC8-7C8A-26E5-AD33-4AFB42EAF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CD8827-5EAB-B34A-CE30-6AA48CD5D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985F96-3645-29BB-949A-08D42549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C62BE0-2D38-2A60-4CC6-5C20D437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6CDD51-AF86-EB90-9910-6619D0B0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1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E7A9D7-80AE-4C49-6B73-63415401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045C78-4B1A-91B0-2585-7238DE89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9BB92B-B1E6-ACD6-7ED9-87BC9816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4A1D80-F2E1-BB24-C4DF-BD9969CB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6908FA-5F3E-54F2-442E-F3E8D8F4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9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84DBFBB-8149-233F-4EA3-7210FBCAA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8861FD-2A1A-4821-DBBF-5C7BAC79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68085C-36C5-2E57-6593-00BB1499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872D74-F75A-19A8-CAB3-40B338E0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FEB9EC-F1B3-7049-7AF0-0FE4DD5D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5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9BBE84-C925-FA2D-7063-EB42BEB7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2130B6-E90F-A437-AA0E-999625903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F1B9ED-90C5-FD67-C969-62B4BD54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90D0B7-33DC-AD38-34B2-06B61809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0121EE-5B24-6961-87F9-45542E39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9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DB00E-AA74-9862-0178-66C889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79A32B-A102-B04D-7081-A727E199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C15FC5-D175-6335-15EA-8592A674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2F4C93-DE6D-0672-C7E7-D714697A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A2B9B-6D0C-D4F8-1215-C6149B5C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67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D6E74-F8F1-04EA-577E-13E4D3BE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A95EA5-23AA-480B-0831-C4106D63C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EE8F76-345F-0D99-0CF1-A97E5064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5DE7CC-94E6-78A3-1FCD-02ADF8A7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7D3772-C8F1-3AE9-7B63-ED722B64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9468C9-4DDE-F27A-7EC1-0649D47D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7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F364FB-0494-2A24-DE3E-5E5AC266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779262-372A-E1C3-AAD8-7083A8D55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0061BB-AD3D-81BE-A321-09B8EC4BD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179CE9C-B678-0713-21AB-C532BD1D1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6EB308-7BD6-2FD3-252F-FB3891206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A4AAB32-D107-F31B-0D1D-20216D70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E08E6A9-0E7E-318D-E671-5656B047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718E98-611B-3DE3-2644-58348E44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5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051626-9C10-0C82-0437-41168EF3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99FDBC-9E0F-20C0-5772-0A5988DD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053ADF6-76D9-1118-D199-CA3C6D3E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E62B0A0-13AF-CC99-BC65-7D532A09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090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ED5772-C10E-6C2C-643D-4DF525FE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53BF8A9-C44D-A332-9EFD-2AC3DF54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7174BE9-62B0-5294-CF3A-CF888B79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969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3E3CE9-40B7-AB9D-B68F-262F9C30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9CC5EC-7089-F24A-0019-9AF02175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62A592-F05A-CCC7-41BD-E0921B83E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79884D-541B-49AF-412E-0BEEC19D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B9EBF3-5DCB-D268-AEEE-C6AFE44D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87C06C-25D8-AA2D-BD56-A19CF065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83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91CA5-3715-9CA6-AA48-C08012FE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67FF98-305F-41A6-C3FF-5083ADBA4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B281D7-B394-4667-7067-2DE176DE8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C7EE4F-7F59-5142-ED31-29B0949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6FC1D7-557E-493B-11FA-0A09778F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6C9BCF-DE00-857F-58DD-D3B10A2B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4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A39F0E1-F86E-9713-6865-D645A0B8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884C26-366E-1674-2425-AF50C684E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DDCB4B-E3E2-2B80-CDD2-5220F810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04A8-4351-B542-8958-FD45FC9A1469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E3383F-6187-367B-2193-1C67FF3D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D7A2A8-CCAA-C241-5C41-FE956F510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C81A-5DFB-F049-8069-A2CCF3647E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0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3D15C69-C0C4-E257-2F53-1AC41D07C174}"/>
              </a:ext>
            </a:extLst>
          </p:cNvPr>
          <p:cNvSpPr txBox="1"/>
          <p:nvPr/>
        </p:nvSpPr>
        <p:spPr>
          <a:xfrm>
            <a:off x="9351500" y="473943"/>
            <a:ext cx="2529860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600" dirty="0">
                <a:solidFill>
                  <a:srgbClr val="11426E"/>
                </a:solidFill>
                <a:latin typeface="Cairo Medium" pitchFamily="2" charset="-78"/>
                <a:cs typeface="Cairo Medium" pitchFamily="2" charset="-78"/>
              </a:rPr>
              <a:t>المملكة العربية السعودية</a:t>
            </a:r>
          </a:p>
          <a:p>
            <a:pPr algn="ctr"/>
            <a:r>
              <a:rPr lang="ar-SA" sz="1600" dirty="0">
                <a:solidFill>
                  <a:srgbClr val="11426E"/>
                </a:solidFill>
                <a:latin typeface="Cairo Medium" pitchFamily="2" charset="-78"/>
                <a:cs typeface="Cairo Medium" pitchFamily="2" charset="-78"/>
              </a:rPr>
              <a:t>وزارة التعليم</a:t>
            </a:r>
          </a:p>
          <a:p>
            <a:pPr algn="ctr"/>
            <a:r>
              <a:rPr lang="ar-SA" sz="1600" dirty="0">
                <a:solidFill>
                  <a:srgbClr val="11426E"/>
                </a:solidFill>
                <a:latin typeface="Cairo Medium" pitchFamily="2" charset="-78"/>
                <a:cs typeface="Cairo Medium" pitchFamily="2" charset="-78"/>
              </a:rPr>
              <a:t>جامعة نجران</a:t>
            </a:r>
          </a:p>
          <a:p>
            <a:pPr algn="ctr"/>
            <a:r>
              <a:rPr lang="ar-SA" sz="1600" dirty="0">
                <a:solidFill>
                  <a:srgbClr val="11426E"/>
                </a:solidFill>
                <a:latin typeface="Cairo Medium" pitchFamily="2" charset="-78"/>
                <a:cs typeface="Cairo Medium" pitchFamily="2" charset="-78"/>
              </a:rPr>
              <a:t>اسم الوكالة/الكلية/العمادة</a:t>
            </a:r>
          </a:p>
        </p:txBody>
      </p:sp>
      <p:sp>
        <p:nvSpPr>
          <p:cNvPr id="12" name="شكل حر 11">
            <a:extLst>
              <a:ext uri="{FF2B5EF4-FFF2-40B4-BE49-F238E27FC236}">
                <a16:creationId xmlns:a16="http://schemas.microsoft.com/office/drawing/2014/main" id="{0D1D503F-0B1D-E869-0CAA-60FDC4A89159}"/>
              </a:ext>
            </a:extLst>
          </p:cNvPr>
          <p:cNvSpPr/>
          <p:nvPr/>
        </p:nvSpPr>
        <p:spPr>
          <a:xfrm>
            <a:off x="7677145" y="2075921"/>
            <a:ext cx="4476387" cy="2893648"/>
          </a:xfrm>
          <a:custGeom>
            <a:avLst/>
            <a:gdLst>
              <a:gd name="connsiteX0" fmla="*/ 1968270 w 6922484"/>
              <a:gd name="connsiteY0" fmla="*/ 0 h 4474866"/>
              <a:gd name="connsiteX1" fmla="*/ 6922484 w 6922484"/>
              <a:gd name="connsiteY1" fmla="*/ 0 h 4474866"/>
              <a:gd name="connsiteX2" fmla="*/ 6922484 w 6922484"/>
              <a:gd name="connsiteY2" fmla="*/ 4474866 h 4474866"/>
              <a:gd name="connsiteX3" fmla="*/ 0 w 6922484"/>
              <a:gd name="connsiteY3" fmla="*/ 4474866 h 447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2484" h="4474866">
                <a:moveTo>
                  <a:pt x="1968270" y="0"/>
                </a:moveTo>
                <a:lnTo>
                  <a:pt x="6922484" y="0"/>
                </a:lnTo>
                <a:lnTo>
                  <a:pt x="6922484" y="4474866"/>
                </a:lnTo>
                <a:lnTo>
                  <a:pt x="0" y="447486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000" r="-1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3" name="متوازي أضلاع 12">
            <a:extLst>
              <a:ext uri="{FF2B5EF4-FFF2-40B4-BE49-F238E27FC236}">
                <a16:creationId xmlns:a16="http://schemas.microsoft.com/office/drawing/2014/main" id="{D24A87B5-C2AA-320C-8AF7-8AE97FBFE45D}"/>
              </a:ext>
            </a:extLst>
          </p:cNvPr>
          <p:cNvSpPr/>
          <p:nvPr/>
        </p:nvSpPr>
        <p:spPr>
          <a:xfrm>
            <a:off x="2081721" y="2433989"/>
            <a:ext cx="7785316" cy="2177512"/>
          </a:xfrm>
          <a:prstGeom prst="parallelogram">
            <a:avLst>
              <a:gd name="adj" fmla="val 43861"/>
            </a:avLst>
          </a:prstGeom>
          <a:solidFill>
            <a:srgbClr val="114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A67CF5-5531-D744-4CF6-35F41FDB1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708" y="5116803"/>
            <a:ext cx="2446583" cy="1206506"/>
          </a:xfrm>
        </p:spPr>
        <p:txBody>
          <a:bodyPr>
            <a:norm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800" b="1" dirty="0">
                <a:solidFill>
                  <a:srgbClr val="11426E"/>
                </a:solidFill>
                <a:latin typeface="Cairo SemiBold" pitchFamily="2" charset="-78"/>
                <a:cs typeface="Cairo SemiBold" pitchFamily="2" charset="-78"/>
              </a:rPr>
              <a:t>إعداد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800" b="1" dirty="0">
                <a:solidFill>
                  <a:srgbClr val="11426E"/>
                </a:solidFill>
                <a:latin typeface="Cairo SemiBold" pitchFamily="2" charset="-78"/>
                <a:cs typeface="Cairo SemiBold" pitchFamily="2" charset="-78"/>
              </a:rPr>
              <a:t>الاسم الثلاثي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800" b="1" dirty="0">
                <a:solidFill>
                  <a:srgbClr val="11426E"/>
                </a:solidFill>
                <a:latin typeface="Cairo SemiBold" pitchFamily="2" charset="-78"/>
                <a:cs typeface="Cairo SemiBold" pitchFamily="2" charset="-78"/>
              </a:rPr>
              <a:t>الدرجة العلمية</a:t>
            </a:r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D582C0AB-07BB-4FE4-526B-0496A70A95A8}"/>
              </a:ext>
            </a:extLst>
          </p:cNvPr>
          <p:cNvSpPr txBox="1">
            <a:spLocks/>
          </p:cNvSpPr>
          <p:nvPr/>
        </p:nvSpPr>
        <p:spPr>
          <a:xfrm>
            <a:off x="3209869" y="2776768"/>
            <a:ext cx="5529020" cy="149195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العنوان</a:t>
            </a:r>
            <a:endParaRPr lang="en-US" sz="4400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  <a:p>
            <a:r>
              <a:rPr lang="ar-SA" sz="44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الرئيسي للعرض</a:t>
            </a:r>
          </a:p>
        </p:txBody>
      </p:sp>
      <p:sp>
        <p:nvSpPr>
          <p:cNvPr id="14" name="متوازي أضلاع 13">
            <a:extLst>
              <a:ext uri="{FF2B5EF4-FFF2-40B4-BE49-F238E27FC236}">
                <a16:creationId xmlns:a16="http://schemas.microsoft.com/office/drawing/2014/main" id="{59F558A8-6CA6-D8BF-BE44-AEC15BA61180}"/>
              </a:ext>
            </a:extLst>
          </p:cNvPr>
          <p:cNvSpPr/>
          <p:nvPr/>
        </p:nvSpPr>
        <p:spPr>
          <a:xfrm>
            <a:off x="1227529" y="4446009"/>
            <a:ext cx="2258622" cy="398784"/>
          </a:xfrm>
          <a:prstGeom prst="parallelogram">
            <a:avLst>
              <a:gd name="adj" fmla="val 43861"/>
            </a:avLst>
          </a:prstGeom>
          <a:solidFill>
            <a:srgbClr val="C79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C749AB-40E8-29A9-C87D-D0839CB8859C}"/>
              </a:ext>
            </a:extLst>
          </p:cNvPr>
          <p:cNvSpPr txBox="1"/>
          <p:nvPr/>
        </p:nvSpPr>
        <p:spPr>
          <a:xfrm>
            <a:off x="1343764" y="4459963"/>
            <a:ext cx="19623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800" b="1" dirty="0">
                <a:solidFill>
                  <a:schemeClr val="bg1"/>
                </a:solidFill>
                <a:latin typeface="Cairo SemiBold" pitchFamily="2" charset="-78"/>
                <a:cs typeface="Cairo SemiBold" pitchFamily="2" charset="-78"/>
              </a:rPr>
              <a:t>العام </a:t>
            </a:r>
            <a:r>
              <a:rPr lang="en-US" sz="1800" b="1" dirty="0">
                <a:solidFill>
                  <a:schemeClr val="bg1"/>
                </a:solidFill>
                <a:latin typeface="Cairo SemiBold" pitchFamily="2" charset="-78"/>
                <a:cs typeface="Cairo SemiBold" pitchFamily="2" charset="-78"/>
              </a:rPr>
              <a:t>1444 - 2023</a:t>
            </a:r>
            <a:endParaRPr lang="ar-SA" sz="1800" b="1" dirty="0">
              <a:solidFill>
                <a:schemeClr val="bg1"/>
              </a:solidFill>
              <a:latin typeface="Cairo SemiBold" pitchFamily="2" charset="-78"/>
              <a:cs typeface="Cairo SemiBold" pitchFamily="2" charset="-78"/>
            </a:endParaRPr>
          </a:p>
        </p:txBody>
      </p:sp>
      <p:sp>
        <p:nvSpPr>
          <p:cNvPr id="17" name="متوازي أضلاع 16">
            <a:extLst>
              <a:ext uri="{FF2B5EF4-FFF2-40B4-BE49-F238E27FC236}">
                <a16:creationId xmlns:a16="http://schemas.microsoft.com/office/drawing/2014/main" id="{85AA86FF-4808-616D-2231-708054261493}"/>
              </a:ext>
            </a:extLst>
          </p:cNvPr>
          <p:cNvSpPr/>
          <p:nvPr/>
        </p:nvSpPr>
        <p:spPr>
          <a:xfrm>
            <a:off x="1573906" y="2208446"/>
            <a:ext cx="1502112" cy="1491952"/>
          </a:xfrm>
          <a:prstGeom prst="parallelogram">
            <a:avLst>
              <a:gd name="adj" fmla="val 438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8" name="متوازي أضلاع 17">
            <a:extLst>
              <a:ext uri="{FF2B5EF4-FFF2-40B4-BE49-F238E27FC236}">
                <a16:creationId xmlns:a16="http://schemas.microsoft.com/office/drawing/2014/main" id="{13C09575-1A9B-1A2C-A299-40A523E30AD9}"/>
              </a:ext>
            </a:extLst>
          </p:cNvPr>
          <p:cNvSpPr/>
          <p:nvPr/>
        </p:nvSpPr>
        <p:spPr>
          <a:xfrm>
            <a:off x="6702622" y="2202541"/>
            <a:ext cx="3596002" cy="99969"/>
          </a:xfrm>
          <a:prstGeom prst="parallelogram">
            <a:avLst>
              <a:gd name="adj" fmla="val 43861"/>
            </a:avLst>
          </a:prstGeom>
          <a:solidFill>
            <a:srgbClr val="C79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58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F69C4D-C385-C142-0D23-E52F6B12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469" y="1122092"/>
            <a:ext cx="3906865" cy="636144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11426E"/>
                </a:solidFill>
                <a:latin typeface="Cairo" pitchFamily="2" charset="-78"/>
                <a:cs typeface="Cairo" pitchFamily="2" charset="-78"/>
              </a:rPr>
              <a:t>إرشادات عامة: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B7AF98-1429-D45D-8268-0607E49DC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567" y="2522349"/>
            <a:ext cx="4805767" cy="3188777"/>
          </a:xfrm>
        </p:spPr>
        <p:txBody>
          <a:bodyPr>
            <a:normAutofit/>
          </a:bodyPr>
          <a:lstStyle/>
          <a:p>
            <a:r>
              <a:rPr lang="ar-SA" sz="2000" dirty="0">
                <a:latin typeface="Cairo" pitchFamily="2" charset="-78"/>
                <a:cs typeface="Cairo" pitchFamily="2" charset="-78"/>
              </a:rPr>
              <a:t>خط ( 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Cairo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 ) للعنوانين بجميع أوزانه.</a:t>
            </a:r>
          </a:p>
          <a:p>
            <a:r>
              <a:rPr lang="ar-SA" sz="2000" dirty="0">
                <a:latin typeface="Cairo" pitchFamily="2" charset="-78"/>
                <a:cs typeface="Cairo" pitchFamily="2" charset="-78"/>
              </a:rPr>
              <a:t>خط (</a:t>
            </a:r>
            <a:r>
              <a:rPr lang="en-US" sz="2000" dirty="0" err="1">
                <a:latin typeface="Cairo" pitchFamily="2" charset="-78"/>
                <a:cs typeface="Cairo" pitchFamily="2" charset="-78"/>
              </a:rPr>
              <a:t>almohannad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 أو 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Arial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 للنصوص.</a:t>
            </a:r>
            <a:endParaRPr lang="en-US" sz="2000" dirty="0">
              <a:latin typeface="Cairo" pitchFamily="2" charset="-78"/>
              <a:cs typeface="Cairo" pitchFamily="2" charset="-78"/>
            </a:endParaRPr>
          </a:p>
          <a:p>
            <a:pPr marL="0" indent="0">
              <a:buNone/>
            </a:pPr>
            <a:endParaRPr lang="ar-SA" sz="2000" dirty="0">
              <a:latin typeface="Cairo" pitchFamily="2" charset="-78"/>
              <a:cs typeface="Cairo" pitchFamily="2" charset="-78"/>
            </a:endParaRPr>
          </a:p>
          <a:p>
            <a:pPr marL="0" indent="0">
              <a:buNone/>
            </a:pPr>
            <a:endParaRPr lang="ar-SA" sz="2000" dirty="0">
              <a:latin typeface="Cairo" pitchFamily="2" charset="-78"/>
              <a:cs typeface="Cairo" pitchFamily="2" charset="-78"/>
            </a:endParaRPr>
          </a:p>
          <a:p>
            <a:r>
              <a:rPr lang="ar-SA" sz="2000" dirty="0">
                <a:latin typeface="Cairo" pitchFamily="2" charset="-78"/>
                <a:cs typeface="Cairo" pitchFamily="2" charset="-78"/>
              </a:rPr>
              <a:t>العناوين الرئيسية 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	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32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 - 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44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).</a:t>
            </a:r>
            <a:endParaRPr lang="en-US" sz="2000" dirty="0">
              <a:latin typeface="Cairo" pitchFamily="2" charset="-78"/>
              <a:cs typeface="Cairo" pitchFamily="2" charset="-78"/>
            </a:endParaRPr>
          </a:p>
          <a:p>
            <a:r>
              <a:rPr lang="ar-SA" sz="2000" dirty="0">
                <a:latin typeface="Cairo" pitchFamily="2" charset="-78"/>
                <a:cs typeface="Cairo" pitchFamily="2" charset="-78"/>
              </a:rPr>
              <a:t>العناوين الفرعية 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	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32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 - 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36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).</a:t>
            </a:r>
            <a:endParaRPr lang="en-US" sz="2000" dirty="0">
              <a:latin typeface="Cairo" pitchFamily="2" charset="-78"/>
              <a:cs typeface="Cairo" pitchFamily="2" charset="-78"/>
            </a:endParaRPr>
          </a:p>
          <a:p>
            <a:r>
              <a:rPr lang="ar-SA" sz="2000" dirty="0">
                <a:latin typeface="Cairo" pitchFamily="2" charset="-78"/>
                <a:cs typeface="Cairo" pitchFamily="2" charset="-78"/>
              </a:rPr>
              <a:t>العناوين تحت الفرعية	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24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 - 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32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).</a:t>
            </a:r>
            <a:endParaRPr lang="en-US" sz="2000" dirty="0">
              <a:latin typeface="Cairo" pitchFamily="2" charset="-78"/>
              <a:cs typeface="Cairo" pitchFamily="2" charset="-78"/>
            </a:endParaRPr>
          </a:p>
          <a:p>
            <a:r>
              <a:rPr lang="ar-SA" sz="2000" dirty="0">
                <a:latin typeface="Cairo" pitchFamily="2" charset="-78"/>
                <a:cs typeface="Cairo" pitchFamily="2" charset="-78"/>
              </a:rPr>
              <a:t>النصوص الداخلية	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20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 - (</a:t>
            </a:r>
            <a:r>
              <a:rPr lang="en-US" sz="2000" dirty="0">
                <a:latin typeface="Cairo" pitchFamily="2" charset="-78"/>
                <a:cs typeface="Cairo" pitchFamily="2" charset="-78"/>
              </a:rPr>
              <a:t>24</a:t>
            </a:r>
            <a:r>
              <a:rPr lang="ar-SA" sz="2000" dirty="0">
                <a:latin typeface="Cairo" pitchFamily="2" charset="-78"/>
                <a:cs typeface="Cairo" pitchFamily="2" charset="-78"/>
              </a:rPr>
              <a:t>).</a:t>
            </a:r>
            <a:endParaRPr lang="en-US" sz="20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0D82AC-E7B8-D44B-0AE0-10356274E1EA}"/>
              </a:ext>
            </a:extLst>
          </p:cNvPr>
          <p:cNvSpPr txBox="1"/>
          <p:nvPr/>
        </p:nvSpPr>
        <p:spPr>
          <a:xfrm>
            <a:off x="9221972" y="3670867"/>
            <a:ext cx="18373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r>
              <a:rPr lang="ar-SA" sz="2400" b="1" dirty="0">
                <a:solidFill>
                  <a:srgbClr val="C79A29"/>
                </a:solidFill>
                <a:latin typeface="Cairo" pitchFamily="2" charset="-78"/>
                <a:cs typeface="Cairo" pitchFamily="2" charset="-78"/>
              </a:rPr>
              <a:t>مقاس الخط: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942580B-66F3-6341-33BC-8D579EDA61FF}"/>
              </a:ext>
            </a:extLst>
          </p:cNvPr>
          <p:cNvSpPr txBox="1"/>
          <p:nvPr/>
        </p:nvSpPr>
        <p:spPr>
          <a:xfrm>
            <a:off x="8352985" y="2047419"/>
            <a:ext cx="27063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914400" eaLnBrk="1" latinLnBrk="0" hangingPunct="1"/>
            <a:r>
              <a:rPr lang="ar-SA" sz="2400" b="1" dirty="0">
                <a:solidFill>
                  <a:srgbClr val="C79A29"/>
                </a:solidFill>
                <a:latin typeface="Cairo" pitchFamily="2" charset="-78"/>
                <a:cs typeface="Cairo" pitchFamily="2" charset="-78"/>
              </a:rPr>
              <a:t>نوع الخط:</a:t>
            </a:r>
          </a:p>
        </p:txBody>
      </p:sp>
    </p:spTree>
    <p:extLst>
      <p:ext uri="{BB962C8B-B14F-4D97-AF65-F5344CB8AC3E}">
        <p14:creationId xmlns:p14="http://schemas.microsoft.com/office/powerpoint/2010/main" val="282436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5579D-A197-B65B-E8AE-07270934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D224EF-6CCF-2049-F10C-C22A71104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900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17C12D8-68CD-5FCF-03DB-D4386552E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122" t="15889" r="20666" b="20557"/>
          <a:stretch/>
        </p:blipFill>
        <p:spPr>
          <a:xfrm>
            <a:off x="7140813" y="949271"/>
            <a:ext cx="4027824" cy="31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9889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94</Words>
  <Application>Microsoft Macintosh PowerPoint</Application>
  <PresentationFormat>شاشة عريضة</PresentationFormat>
  <Paragraphs>22</Paragraphs>
  <Slides>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1" baseType="lpstr">
      <vt:lpstr>Arial</vt:lpstr>
      <vt:lpstr>Cairo</vt:lpstr>
      <vt:lpstr>Cairo Medium</vt:lpstr>
      <vt:lpstr>Cairo SemiBold</vt:lpstr>
      <vt:lpstr>Calibri</vt:lpstr>
      <vt:lpstr>Calibri Light</vt:lpstr>
      <vt:lpstr>نسق Office</vt:lpstr>
      <vt:lpstr>عرض تقديمي في PowerPoint</vt:lpstr>
      <vt:lpstr>إرشادات عامة: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DAFER HADI BAHRAR</dc:creator>
  <cp:lastModifiedBy>DAFER HADI BAHRAR</cp:lastModifiedBy>
  <cp:revision>4</cp:revision>
  <dcterms:created xsi:type="dcterms:W3CDTF">2023-03-31T22:07:10Z</dcterms:created>
  <dcterms:modified xsi:type="dcterms:W3CDTF">2023-04-01T22:48:28Z</dcterms:modified>
</cp:coreProperties>
</file>