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3D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8F89D1-F025-4FAB-BEFC-07297113A2A9}" v="55" dt="2025-09-16T14:59:26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1148" y="-6960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waz Ali Mohammed Aklan" userId="6b573d75-4f6b-4df5-8876-3179fdd686c8" providerId="ADAL" clId="{CF7EDB42-AAF5-4CAB-88A6-1E0A5319294A}"/>
    <pc:docChg chg="undo custSel addSld delSld modSld">
      <pc:chgData name="Fawaz Ali Mohammed Aklan" userId="6b573d75-4f6b-4df5-8876-3179fdd686c8" providerId="ADAL" clId="{CF7EDB42-AAF5-4CAB-88A6-1E0A5319294A}" dt="2025-09-16T14:59:25.786" v="129" actId="14100"/>
      <pc:docMkLst>
        <pc:docMk/>
      </pc:docMkLst>
      <pc:sldChg chg="addSp delSp modSp mod setBg">
        <pc:chgData name="Fawaz Ali Mohammed Aklan" userId="6b573d75-4f6b-4df5-8876-3179fdd686c8" providerId="ADAL" clId="{CF7EDB42-AAF5-4CAB-88A6-1E0A5319294A}" dt="2025-09-16T14:59:25.786" v="129" actId="14100"/>
        <pc:sldMkLst>
          <pc:docMk/>
          <pc:sldMk cId="3761472710" sldId="256"/>
        </pc:sldMkLst>
        <pc:spChg chg="mod">
          <ac:chgData name="Fawaz Ali Mohammed Aklan" userId="6b573d75-4f6b-4df5-8876-3179fdd686c8" providerId="ADAL" clId="{CF7EDB42-AAF5-4CAB-88A6-1E0A5319294A}" dt="2025-09-16T14:29:32.545" v="95" actId="12788"/>
          <ac:spMkLst>
            <pc:docMk/>
            <pc:sldMk cId="3761472710" sldId="256"/>
            <ac:spMk id="4" creationId="{9A5C98DE-84F4-9934-C7CD-2522B842F6A3}"/>
          </ac:spMkLst>
        </pc:spChg>
        <pc:spChg chg="mod">
          <ac:chgData name="Fawaz Ali Mohammed Aklan" userId="6b573d75-4f6b-4df5-8876-3179fdd686c8" providerId="ADAL" clId="{CF7EDB42-AAF5-4CAB-88A6-1E0A5319294A}" dt="2025-09-16T14:29:32.545" v="95" actId="12788"/>
          <ac:spMkLst>
            <pc:docMk/>
            <pc:sldMk cId="3761472710" sldId="256"/>
            <ac:spMk id="7" creationId="{A8C7BC18-0617-403E-CD01-C66E3C5460E5}"/>
          </ac:spMkLst>
        </pc:spChg>
        <pc:spChg chg="mod">
          <ac:chgData name="Fawaz Ali Mohammed Aklan" userId="6b573d75-4f6b-4df5-8876-3179fdd686c8" providerId="ADAL" clId="{CF7EDB42-AAF5-4CAB-88A6-1E0A5319294A}" dt="2025-09-16T14:29:32.545" v="95" actId="12788"/>
          <ac:spMkLst>
            <pc:docMk/>
            <pc:sldMk cId="3761472710" sldId="256"/>
            <ac:spMk id="8" creationId="{54972E6E-C5AD-E85F-DEF2-BB4E320F8FA4}"/>
          </ac:spMkLst>
        </pc:spChg>
        <pc:spChg chg="mod">
          <ac:chgData name="Fawaz Ali Mohammed Aklan" userId="6b573d75-4f6b-4df5-8876-3179fdd686c8" providerId="ADAL" clId="{CF7EDB42-AAF5-4CAB-88A6-1E0A5319294A}" dt="2025-09-16T14:26:17.873" v="58" actId="1076"/>
          <ac:spMkLst>
            <pc:docMk/>
            <pc:sldMk cId="3761472710" sldId="256"/>
            <ac:spMk id="11" creationId="{A909C7D3-6B0B-82A4-16E9-58991BAF2848}"/>
          </ac:spMkLst>
        </pc:spChg>
        <pc:picChg chg="add mod">
          <ac:chgData name="Fawaz Ali Mohammed Aklan" userId="6b573d75-4f6b-4df5-8876-3179fdd686c8" providerId="ADAL" clId="{CF7EDB42-AAF5-4CAB-88A6-1E0A5319294A}" dt="2025-09-16T14:59:25.786" v="129" actId="14100"/>
          <ac:picMkLst>
            <pc:docMk/>
            <pc:sldMk cId="3761472710" sldId="256"/>
            <ac:picMk id="3" creationId="{7B0A56F2-CF14-9A78-A392-261564066BA1}"/>
          </ac:picMkLst>
        </pc:picChg>
        <pc:picChg chg="mod">
          <ac:chgData name="Fawaz Ali Mohammed Aklan" userId="6b573d75-4f6b-4df5-8876-3179fdd686c8" providerId="ADAL" clId="{CF7EDB42-AAF5-4CAB-88A6-1E0A5319294A}" dt="2025-09-16T14:29:32.545" v="95" actId="12788"/>
          <ac:picMkLst>
            <pc:docMk/>
            <pc:sldMk cId="3761472710" sldId="256"/>
            <ac:picMk id="33" creationId="{EB5C1C9F-4B15-0D0F-F685-EE2B8759AF1F}"/>
          </ac:picMkLst>
        </pc:picChg>
        <pc:picChg chg="mod">
          <ac:chgData name="Fawaz Ali Mohammed Aklan" userId="6b573d75-4f6b-4df5-8876-3179fdd686c8" providerId="ADAL" clId="{CF7EDB42-AAF5-4CAB-88A6-1E0A5319294A}" dt="2025-09-16T14:29:32.545" v="95" actId="12788"/>
          <ac:picMkLst>
            <pc:docMk/>
            <pc:sldMk cId="3761472710" sldId="256"/>
            <ac:picMk id="34" creationId="{11BCDC29-42E3-B58E-6B6C-46E1E09E2914}"/>
          </ac:picMkLst>
        </pc:picChg>
        <pc:picChg chg="mod">
          <ac:chgData name="Fawaz Ali Mohammed Aklan" userId="6b573d75-4f6b-4df5-8876-3179fdd686c8" providerId="ADAL" clId="{CF7EDB42-AAF5-4CAB-88A6-1E0A5319294A}" dt="2025-09-16T14:29:32.545" v="95" actId="12788"/>
          <ac:picMkLst>
            <pc:docMk/>
            <pc:sldMk cId="3761472710" sldId="256"/>
            <ac:picMk id="35" creationId="{618AB39C-453E-AAB0-B28D-1AD3884CF650}"/>
          </ac:picMkLst>
        </pc:picChg>
        <pc:picChg chg="mod">
          <ac:chgData name="Fawaz Ali Mohammed Aklan" userId="6b573d75-4f6b-4df5-8876-3179fdd686c8" providerId="ADAL" clId="{CF7EDB42-AAF5-4CAB-88A6-1E0A5319294A}" dt="2025-09-16T14:29:32.545" v="95" actId="12788"/>
          <ac:picMkLst>
            <pc:docMk/>
            <pc:sldMk cId="3761472710" sldId="256"/>
            <ac:picMk id="36" creationId="{ECE8C9D8-6DF1-49A0-745F-E754769FA4F0}"/>
          </ac:picMkLst>
        </pc:picChg>
        <pc:picChg chg="mod">
          <ac:chgData name="Fawaz Ali Mohammed Aklan" userId="6b573d75-4f6b-4df5-8876-3179fdd686c8" providerId="ADAL" clId="{CF7EDB42-AAF5-4CAB-88A6-1E0A5319294A}" dt="2025-09-16T14:29:32.545" v="95" actId="12788"/>
          <ac:picMkLst>
            <pc:docMk/>
            <pc:sldMk cId="3761472710" sldId="256"/>
            <ac:picMk id="37" creationId="{AFF9AED5-446E-C34A-03AD-F9F2AD54C0C4}"/>
          </ac:picMkLst>
        </pc:picChg>
        <pc:picChg chg="del">
          <ac:chgData name="Fawaz Ali Mohammed Aklan" userId="6b573d75-4f6b-4df5-8876-3179fdd686c8" providerId="ADAL" clId="{CF7EDB42-AAF5-4CAB-88A6-1E0A5319294A}" dt="2025-09-16T14:25:59.625" v="55" actId="478"/>
          <ac:picMkLst>
            <pc:docMk/>
            <pc:sldMk cId="3761472710" sldId="256"/>
            <ac:picMk id="38" creationId="{712B843E-8ECD-0495-2B8C-4E8026BECFEE}"/>
          </ac:picMkLst>
        </pc:picChg>
        <pc:picChg chg="add del mod modCrop">
          <ac:chgData name="Fawaz Ali Mohammed Aklan" userId="6b573d75-4f6b-4df5-8876-3179fdd686c8" providerId="ADAL" clId="{CF7EDB42-AAF5-4CAB-88A6-1E0A5319294A}" dt="2025-09-16T14:29:39.701" v="100" actId="1035"/>
          <ac:picMkLst>
            <pc:docMk/>
            <pc:sldMk cId="3761472710" sldId="256"/>
            <ac:picMk id="44" creationId="{4011C91B-4A7C-77B0-311C-722515056266}"/>
          </ac:picMkLst>
        </pc:picChg>
        <pc:cxnChg chg="mod">
          <ac:chgData name="Fawaz Ali Mohammed Aklan" userId="6b573d75-4f6b-4df5-8876-3179fdd686c8" providerId="ADAL" clId="{CF7EDB42-AAF5-4CAB-88A6-1E0A5319294A}" dt="2025-09-16T14:29:32.545" v="95" actId="12788"/>
          <ac:cxnSpMkLst>
            <pc:docMk/>
            <pc:sldMk cId="3761472710" sldId="256"/>
            <ac:cxnSpMk id="42" creationId="{A3B2E308-6B7E-E433-68D8-CD649FFAC0B2}"/>
          </ac:cxnSpMkLst>
        </pc:cxnChg>
      </pc:sldChg>
      <pc:sldChg chg="addSp delSp modSp new del mod">
        <pc:chgData name="Fawaz Ali Mohammed Aklan" userId="6b573d75-4f6b-4df5-8876-3179fdd686c8" providerId="ADAL" clId="{CF7EDB42-AAF5-4CAB-88A6-1E0A5319294A}" dt="2025-09-16T14:28:46.622" v="91" actId="680"/>
        <pc:sldMkLst>
          <pc:docMk/>
          <pc:sldMk cId="4034868784" sldId="257"/>
        </pc:sldMkLst>
        <pc:spChg chg="add del">
          <ac:chgData name="Fawaz Ali Mohammed Aklan" userId="6b573d75-4f6b-4df5-8876-3179fdd686c8" providerId="ADAL" clId="{CF7EDB42-AAF5-4CAB-88A6-1E0A5319294A}" dt="2025-09-16T14:28:45.346" v="90" actId="478"/>
          <ac:spMkLst>
            <pc:docMk/>
            <pc:sldMk cId="4034868784" sldId="257"/>
            <ac:spMk id="2" creationId="{E6B6A698-251C-DBB3-7FB9-98FD42CABF9A}"/>
          </ac:spMkLst>
        </pc:spChg>
        <pc:spChg chg="add del">
          <ac:chgData name="Fawaz Ali Mohammed Aklan" userId="6b573d75-4f6b-4df5-8876-3179fdd686c8" providerId="ADAL" clId="{CF7EDB42-AAF5-4CAB-88A6-1E0A5319294A}" dt="2025-09-16T14:28:45.346" v="90" actId="478"/>
          <ac:spMkLst>
            <pc:docMk/>
            <pc:sldMk cId="4034868784" sldId="257"/>
            <ac:spMk id="3" creationId="{2F8A5218-F0D6-7AB8-3D47-481F6D8695E8}"/>
          </ac:spMkLst>
        </pc:spChg>
        <pc:spChg chg="mod">
          <ac:chgData name="Fawaz Ali Mohammed Aklan" userId="6b573d75-4f6b-4df5-8876-3179fdd686c8" providerId="ADAL" clId="{CF7EDB42-AAF5-4CAB-88A6-1E0A5319294A}" dt="2025-09-16T14:28:36.259" v="83" actId="207"/>
          <ac:spMkLst>
            <pc:docMk/>
            <pc:sldMk cId="4034868784" sldId="257"/>
            <ac:spMk id="6" creationId="{A1BCD776-4860-A7FD-0568-2C5724C9EE3B}"/>
          </ac:spMkLst>
        </pc:spChg>
        <pc:spChg chg="mod">
          <ac:chgData name="Fawaz Ali Mohammed Aklan" userId="6b573d75-4f6b-4df5-8876-3179fdd686c8" providerId="ADAL" clId="{CF7EDB42-AAF5-4CAB-88A6-1E0A5319294A}" dt="2025-09-16T14:28:36.259" v="83" actId="207"/>
          <ac:spMkLst>
            <pc:docMk/>
            <pc:sldMk cId="4034868784" sldId="257"/>
            <ac:spMk id="11" creationId="{97F05E1B-3B3F-3219-451B-4F32A3A0003A}"/>
          </ac:spMkLst>
        </pc:spChg>
        <pc:spChg chg="mod">
          <ac:chgData name="Fawaz Ali Mohammed Aklan" userId="6b573d75-4f6b-4df5-8876-3179fdd686c8" providerId="ADAL" clId="{CF7EDB42-AAF5-4CAB-88A6-1E0A5319294A}" dt="2025-09-16T14:28:36.259" v="83" actId="207"/>
          <ac:spMkLst>
            <pc:docMk/>
            <pc:sldMk cId="4034868784" sldId="257"/>
            <ac:spMk id="17" creationId="{6680E993-3FF6-7B88-C3CB-16A7E75587F3}"/>
          </ac:spMkLst>
        </pc:spChg>
        <pc:spChg chg="mod">
          <ac:chgData name="Fawaz Ali Mohammed Aklan" userId="6b573d75-4f6b-4df5-8876-3179fdd686c8" providerId="ADAL" clId="{CF7EDB42-AAF5-4CAB-88A6-1E0A5319294A}" dt="2025-09-16T14:28:36.259" v="83" actId="207"/>
          <ac:spMkLst>
            <pc:docMk/>
            <pc:sldMk cId="4034868784" sldId="257"/>
            <ac:spMk id="20" creationId="{DE8D191C-080B-34ED-8372-7F3ADF6D5273}"/>
          </ac:spMkLst>
        </pc:spChg>
        <pc:spChg chg="mod">
          <ac:chgData name="Fawaz Ali Mohammed Aklan" userId="6b573d75-4f6b-4df5-8876-3179fdd686c8" providerId="ADAL" clId="{CF7EDB42-AAF5-4CAB-88A6-1E0A5319294A}" dt="2025-09-16T14:28:36.259" v="83" actId="207"/>
          <ac:spMkLst>
            <pc:docMk/>
            <pc:sldMk cId="4034868784" sldId="257"/>
            <ac:spMk id="25" creationId="{6F456ABD-06FE-AA0A-803C-FED252357B0C}"/>
          </ac:spMkLst>
        </pc:spChg>
        <pc:spChg chg="mod">
          <ac:chgData name="Fawaz Ali Mohammed Aklan" userId="6b573d75-4f6b-4df5-8876-3179fdd686c8" providerId="ADAL" clId="{CF7EDB42-AAF5-4CAB-88A6-1E0A5319294A}" dt="2025-09-16T14:28:36.259" v="83" actId="207"/>
          <ac:spMkLst>
            <pc:docMk/>
            <pc:sldMk cId="4034868784" sldId="257"/>
            <ac:spMk id="33" creationId="{8F22D24C-DDAE-C627-9317-24FF3C17185C}"/>
          </ac:spMkLst>
        </pc:spChg>
        <pc:spChg chg="mod">
          <ac:chgData name="Fawaz Ali Mohammed Aklan" userId="6b573d75-4f6b-4df5-8876-3179fdd686c8" providerId="ADAL" clId="{CF7EDB42-AAF5-4CAB-88A6-1E0A5319294A}" dt="2025-09-16T14:28:36.259" v="83" actId="207"/>
          <ac:spMkLst>
            <pc:docMk/>
            <pc:sldMk cId="4034868784" sldId="257"/>
            <ac:spMk id="37" creationId="{FD817D4D-447B-001F-A234-D533B4F5E2B1}"/>
          </ac:spMkLst>
        </pc:spChg>
        <pc:spChg chg="mod">
          <ac:chgData name="Fawaz Ali Mohammed Aklan" userId="6b573d75-4f6b-4df5-8876-3179fdd686c8" providerId="ADAL" clId="{CF7EDB42-AAF5-4CAB-88A6-1E0A5319294A}" dt="2025-09-16T14:28:36.259" v="83" actId="207"/>
          <ac:spMkLst>
            <pc:docMk/>
            <pc:sldMk cId="4034868784" sldId="257"/>
            <ac:spMk id="40" creationId="{A0F07212-DDE2-B623-2E13-A34119FFBB8A}"/>
          </ac:spMkLst>
        </pc:spChg>
        <pc:spChg chg="mod">
          <ac:chgData name="Fawaz Ali Mohammed Aklan" userId="6b573d75-4f6b-4df5-8876-3179fdd686c8" providerId="ADAL" clId="{CF7EDB42-AAF5-4CAB-88A6-1E0A5319294A}" dt="2025-09-16T14:28:36.259" v="83" actId="207"/>
          <ac:spMkLst>
            <pc:docMk/>
            <pc:sldMk cId="4034868784" sldId="257"/>
            <ac:spMk id="47" creationId="{762ECF83-0960-8653-A807-F6F9BB4E0385}"/>
          </ac:spMkLst>
        </pc:spChg>
        <pc:spChg chg="mod">
          <ac:chgData name="Fawaz Ali Mohammed Aklan" userId="6b573d75-4f6b-4df5-8876-3179fdd686c8" providerId="ADAL" clId="{CF7EDB42-AAF5-4CAB-88A6-1E0A5319294A}" dt="2025-09-16T14:28:36.259" v="83" actId="207"/>
          <ac:spMkLst>
            <pc:docMk/>
            <pc:sldMk cId="4034868784" sldId="257"/>
            <ac:spMk id="55" creationId="{422C19DC-67BE-3024-9D3D-46F86A3B3D6E}"/>
          </ac:spMkLst>
        </pc:spChg>
        <pc:picChg chg="add mod">
          <ac:chgData name="Fawaz Ali Mohammed Aklan" userId="6b573d75-4f6b-4df5-8876-3179fdd686c8" providerId="ADAL" clId="{CF7EDB42-AAF5-4CAB-88A6-1E0A5319294A}" dt="2025-09-16T14:28:40.973" v="87" actId="1076"/>
          <ac:picMkLst>
            <pc:docMk/>
            <pc:sldMk cId="4034868784" sldId="257"/>
            <ac:picMk id="44" creationId="{4011C91B-4A7C-77B0-311C-72251505626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1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5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7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41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82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3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80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4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2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8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F42E38-1783-4E4F-A918-25FA118D46B8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7C6312-3E70-4078-B22F-C8F9B5DD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2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3D69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A5C98DE-84F4-9934-C7CD-2522B842F6A3}"/>
              </a:ext>
            </a:extLst>
          </p:cNvPr>
          <p:cNvSpPr/>
          <p:nvPr/>
        </p:nvSpPr>
        <p:spPr>
          <a:xfrm>
            <a:off x="27835127" y="622855"/>
            <a:ext cx="4234143" cy="20693195"/>
          </a:xfrm>
          <a:prstGeom prst="roundRect">
            <a:avLst>
              <a:gd name="adj" fmla="val 6392"/>
            </a:avLst>
          </a:prstGeom>
          <a:solidFill>
            <a:srgbClr val="173D6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S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4EB72A-FA9C-1050-27A3-5A641F651282}"/>
              </a:ext>
            </a:extLst>
          </p:cNvPr>
          <p:cNvSpPr txBox="1"/>
          <p:nvPr/>
        </p:nvSpPr>
        <p:spPr>
          <a:xfrm>
            <a:off x="833718" y="321317"/>
            <a:ext cx="264765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CE9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TITLE HERE MAIN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78C3A-9C86-9694-7B27-CC8E1BB6C63D}"/>
              </a:ext>
            </a:extLst>
          </p:cNvPr>
          <p:cNvSpPr txBox="1"/>
          <p:nvPr/>
        </p:nvSpPr>
        <p:spPr>
          <a:xfrm>
            <a:off x="897824" y="2147290"/>
            <a:ext cx="26060745" cy="99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66" dirty="0">
                <a:solidFill>
                  <a:srgbClr val="173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Detailed Subtitle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C7BC18-0617-403E-CD01-C66E3C5460E5}"/>
              </a:ext>
            </a:extLst>
          </p:cNvPr>
          <p:cNvSpPr txBox="1"/>
          <p:nvPr/>
        </p:nvSpPr>
        <p:spPr>
          <a:xfrm>
            <a:off x="28480440" y="17939165"/>
            <a:ext cx="2943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972E6E-C5AD-E85F-DEF2-BB4E320F8FA4}"/>
              </a:ext>
            </a:extLst>
          </p:cNvPr>
          <p:cNvSpPr txBox="1"/>
          <p:nvPr/>
        </p:nvSpPr>
        <p:spPr>
          <a:xfrm>
            <a:off x="28258602" y="19175867"/>
            <a:ext cx="3387192" cy="91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Author’s Name, Title,</a:t>
            </a:r>
          </a:p>
          <a:p>
            <a:pPr algn="ctr"/>
            <a:r>
              <a:rPr lang="en-US" sz="266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Affiliation, etc.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92F61D-4A8C-1706-537B-EF91C255D7E2}"/>
              </a:ext>
            </a:extLst>
          </p:cNvPr>
          <p:cNvSpPr txBox="1"/>
          <p:nvPr/>
        </p:nvSpPr>
        <p:spPr>
          <a:xfrm>
            <a:off x="941568" y="3753964"/>
            <a:ext cx="8029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dirty="0">
                <a:solidFill>
                  <a:srgbClr val="173D6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HEADING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C959C5-3393-6443-45FF-27B285F45B7D}"/>
              </a:ext>
            </a:extLst>
          </p:cNvPr>
          <p:cNvSpPr txBox="1"/>
          <p:nvPr/>
        </p:nvSpPr>
        <p:spPr>
          <a:xfrm>
            <a:off x="998728" y="4799863"/>
            <a:ext cx="8654917" cy="6989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13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09C7D3-6B0B-82A4-16E9-58991BAF2848}"/>
              </a:ext>
            </a:extLst>
          </p:cNvPr>
          <p:cNvSpPr txBox="1"/>
          <p:nvPr/>
        </p:nvSpPr>
        <p:spPr>
          <a:xfrm>
            <a:off x="10050582" y="9879041"/>
            <a:ext cx="81151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dirty="0">
                <a:solidFill>
                  <a:srgbClr val="173D6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HEADING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FD1ADA-AC33-972A-C382-0CE87287F629}"/>
              </a:ext>
            </a:extLst>
          </p:cNvPr>
          <p:cNvSpPr txBox="1"/>
          <p:nvPr/>
        </p:nvSpPr>
        <p:spPr>
          <a:xfrm>
            <a:off x="10050582" y="11001604"/>
            <a:ext cx="8654916" cy="5018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sz="213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13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13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8F739C-445C-010B-2DAE-C65B03D59C50}"/>
              </a:ext>
            </a:extLst>
          </p:cNvPr>
          <p:cNvSpPr txBox="1"/>
          <p:nvPr/>
        </p:nvSpPr>
        <p:spPr>
          <a:xfrm>
            <a:off x="1831049" y="13316148"/>
            <a:ext cx="7553697" cy="1077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sz="213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41B39E-722C-5A5E-4A5D-4EBE36432D5F}"/>
              </a:ext>
            </a:extLst>
          </p:cNvPr>
          <p:cNvSpPr txBox="1"/>
          <p:nvPr/>
        </p:nvSpPr>
        <p:spPr>
          <a:xfrm>
            <a:off x="1831049" y="14713763"/>
            <a:ext cx="7553697" cy="1077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sz="213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A3BBC7-F7DF-DF5C-CB37-9208B523CE0A}"/>
              </a:ext>
            </a:extLst>
          </p:cNvPr>
          <p:cNvSpPr txBox="1"/>
          <p:nvPr/>
        </p:nvSpPr>
        <p:spPr>
          <a:xfrm>
            <a:off x="1831049" y="16109819"/>
            <a:ext cx="7553697" cy="1077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sz="213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5BC940-DFEB-A677-78B9-0AA65CBD1BEA}"/>
              </a:ext>
            </a:extLst>
          </p:cNvPr>
          <p:cNvSpPr txBox="1"/>
          <p:nvPr/>
        </p:nvSpPr>
        <p:spPr>
          <a:xfrm>
            <a:off x="1831049" y="17517048"/>
            <a:ext cx="7553697" cy="1077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sz="213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D3DE2F-5F68-0188-526D-5D7455A0CBC1}"/>
              </a:ext>
            </a:extLst>
          </p:cNvPr>
          <p:cNvSpPr txBox="1"/>
          <p:nvPr/>
        </p:nvSpPr>
        <p:spPr>
          <a:xfrm>
            <a:off x="19167125" y="13145401"/>
            <a:ext cx="80934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dirty="0">
                <a:solidFill>
                  <a:srgbClr val="173D6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HEADING HERE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46330E-7102-AB49-6FB0-A43E3200BA6D}"/>
              </a:ext>
            </a:extLst>
          </p:cNvPr>
          <p:cNvCxnSpPr>
            <a:cxnSpLocks/>
          </p:cNvCxnSpPr>
          <p:nvPr/>
        </p:nvCxnSpPr>
        <p:spPr>
          <a:xfrm>
            <a:off x="1017809" y="3305262"/>
            <a:ext cx="26134544" cy="0"/>
          </a:xfrm>
          <a:prstGeom prst="line">
            <a:avLst/>
          </a:prstGeom>
          <a:ln w="95250">
            <a:solidFill>
              <a:srgbClr val="CE9806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270C0A6-3C66-735C-AF9C-E969EB688516}"/>
              </a:ext>
            </a:extLst>
          </p:cNvPr>
          <p:cNvSpPr txBox="1"/>
          <p:nvPr/>
        </p:nvSpPr>
        <p:spPr>
          <a:xfrm>
            <a:off x="917522" y="12052319"/>
            <a:ext cx="7594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dirty="0">
                <a:solidFill>
                  <a:srgbClr val="173D6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HEADING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989149-8773-5A06-B413-D46358A60C79}"/>
              </a:ext>
            </a:extLst>
          </p:cNvPr>
          <p:cNvSpPr txBox="1"/>
          <p:nvPr/>
        </p:nvSpPr>
        <p:spPr>
          <a:xfrm>
            <a:off x="19167127" y="14191841"/>
            <a:ext cx="8654916" cy="403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44182ACD-3B63-CA29-02B5-E4EE3C9EC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8451" y="3929896"/>
            <a:ext cx="8130331" cy="5742695"/>
          </a:xfrm>
          <a:prstGeom prst="rect">
            <a:avLst/>
          </a:prstGeom>
          <a:ln>
            <a:solidFill>
              <a:srgbClr val="CE9806"/>
            </a:solidFill>
          </a:ln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AA5C3984-707B-ABFD-D3BA-F7D98C610A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0580" y="15510013"/>
            <a:ext cx="8115184" cy="5806063"/>
          </a:xfrm>
          <a:prstGeom prst="rect">
            <a:avLst/>
          </a:prstGeom>
          <a:ln>
            <a:solidFill>
              <a:srgbClr val="CE9806"/>
            </a:solidFill>
          </a:ln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6CDB58C-48CB-0A80-BBE5-7D88F22545F7}"/>
              </a:ext>
            </a:extLst>
          </p:cNvPr>
          <p:cNvSpPr txBox="1"/>
          <p:nvPr/>
        </p:nvSpPr>
        <p:spPr>
          <a:xfrm>
            <a:off x="19106802" y="3753964"/>
            <a:ext cx="78517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dirty="0">
                <a:solidFill>
                  <a:srgbClr val="173D6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HEADING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F15E3A-511C-6AF2-310B-CADE1B58BCDC}"/>
              </a:ext>
            </a:extLst>
          </p:cNvPr>
          <p:cNvSpPr txBox="1"/>
          <p:nvPr/>
        </p:nvSpPr>
        <p:spPr>
          <a:xfrm>
            <a:off x="19130291" y="4799863"/>
            <a:ext cx="8671072" cy="1406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sz="213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88FE88-593E-63A2-C956-644A64279D0B}"/>
              </a:ext>
            </a:extLst>
          </p:cNvPr>
          <p:cNvSpPr txBox="1"/>
          <p:nvPr/>
        </p:nvSpPr>
        <p:spPr>
          <a:xfrm>
            <a:off x="19179954" y="6415899"/>
            <a:ext cx="8080671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333" b="1" dirty="0">
                <a:solidFill>
                  <a:srgbClr val="CE9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Subtitle Here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94D16B-84CD-D1BE-6FBF-3FE946B15F16}"/>
              </a:ext>
            </a:extLst>
          </p:cNvPr>
          <p:cNvSpPr txBox="1"/>
          <p:nvPr/>
        </p:nvSpPr>
        <p:spPr>
          <a:xfrm>
            <a:off x="19167125" y="9235465"/>
            <a:ext cx="8093498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333" b="1" dirty="0">
                <a:solidFill>
                  <a:srgbClr val="CE9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Subtitle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FB9351-A810-BC2E-BC2D-BB46B384DF6E}"/>
              </a:ext>
            </a:extLst>
          </p:cNvPr>
          <p:cNvSpPr txBox="1"/>
          <p:nvPr/>
        </p:nvSpPr>
        <p:spPr>
          <a:xfrm>
            <a:off x="19179952" y="7338972"/>
            <a:ext cx="8671072" cy="1734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61205B8-BB90-1757-44AF-942104D6F087}"/>
              </a:ext>
            </a:extLst>
          </p:cNvPr>
          <p:cNvSpPr txBox="1"/>
          <p:nvPr/>
        </p:nvSpPr>
        <p:spPr>
          <a:xfrm>
            <a:off x="19167126" y="10132321"/>
            <a:ext cx="8654916" cy="2719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0839672-573F-32ED-200F-86E0F306BC72}"/>
              </a:ext>
            </a:extLst>
          </p:cNvPr>
          <p:cNvSpPr/>
          <p:nvPr/>
        </p:nvSpPr>
        <p:spPr>
          <a:xfrm>
            <a:off x="1046185" y="13746232"/>
            <a:ext cx="217433" cy="217433"/>
          </a:xfrm>
          <a:prstGeom prst="rect">
            <a:avLst/>
          </a:prstGeom>
          <a:solidFill>
            <a:srgbClr val="CE98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09AD538-00FB-7F19-7B9E-0227D8FB208D}"/>
              </a:ext>
            </a:extLst>
          </p:cNvPr>
          <p:cNvSpPr/>
          <p:nvPr/>
        </p:nvSpPr>
        <p:spPr>
          <a:xfrm>
            <a:off x="1043420" y="15166450"/>
            <a:ext cx="217433" cy="217433"/>
          </a:xfrm>
          <a:prstGeom prst="rect">
            <a:avLst/>
          </a:prstGeom>
          <a:solidFill>
            <a:srgbClr val="CE98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90CC64E-8132-50EB-2D83-A0E2631B9376}"/>
              </a:ext>
            </a:extLst>
          </p:cNvPr>
          <p:cNvSpPr/>
          <p:nvPr/>
        </p:nvSpPr>
        <p:spPr>
          <a:xfrm>
            <a:off x="1048039" y="16539903"/>
            <a:ext cx="217433" cy="217433"/>
          </a:xfrm>
          <a:prstGeom prst="rect">
            <a:avLst/>
          </a:prstGeom>
          <a:solidFill>
            <a:srgbClr val="CE98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804E9C9-D3D1-940E-1DA1-3ED25CA4FE95}"/>
              </a:ext>
            </a:extLst>
          </p:cNvPr>
          <p:cNvSpPr/>
          <p:nvPr/>
        </p:nvSpPr>
        <p:spPr>
          <a:xfrm>
            <a:off x="1058450" y="17947132"/>
            <a:ext cx="217433" cy="217433"/>
          </a:xfrm>
          <a:prstGeom prst="rect">
            <a:avLst/>
          </a:prstGeom>
          <a:solidFill>
            <a:srgbClr val="CE98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 descr="A logo with blue and orange lines&#10;&#10;AI-generated content may be incorrect.">
            <a:extLst>
              <a:ext uri="{FF2B5EF4-FFF2-40B4-BE49-F238E27FC236}">
                <a16:creationId xmlns:a16="http://schemas.microsoft.com/office/drawing/2014/main" id="{EB5C1C9F-4B15-0D0F-F685-EE2B8759AF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3351" y="883409"/>
            <a:ext cx="3797694" cy="419225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34" name="Picture 33" descr="A close-up of a logo&#10;&#10;AI-generated content may be incorrect.">
            <a:extLst>
              <a:ext uri="{FF2B5EF4-FFF2-40B4-BE49-F238E27FC236}">
                <a16:creationId xmlns:a16="http://schemas.microsoft.com/office/drawing/2014/main" id="{11BCDC29-42E3-B58E-6B6C-46E1E09E29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3352" y="8957568"/>
            <a:ext cx="3797692" cy="1331713"/>
          </a:xfrm>
          <a:prstGeom prst="rect">
            <a:avLst/>
          </a:prstGeom>
        </p:spPr>
      </p:pic>
      <p:pic>
        <p:nvPicPr>
          <p:cNvPr id="35" name="Picture 34" descr="A close-up of a logo&#10;&#10;AI-generated content may be incorrect.">
            <a:extLst>
              <a:ext uri="{FF2B5EF4-FFF2-40B4-BE49-F238E27FC236}">
                <a16:creationId xmlns:a16="http://schemas.microsoft.com/office/drawing/2014/main" id="{618AB39C-453E-AAB0-B28D-1AD3884CF6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3352" y="10901465"/>
            <a:ext cx="3797692" cy="1514786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CE8C9D8-6DF1-49A0-745F-E754769FA4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053352" y="13028435"/>
            <a:ext cx="3797692" cy="1632901"/>
          </a:xfrm>
          <a:prstGeom prst="rect">
            <a:avLst/>
          </a:prstGeom>
        </p:spPr>
      </p:pic>
      <p:pic>
        <p:nvPicPr>
          <p:cNvPr id="37" name="Picture 36" descr="A close up of a logo&#10;&#10;AI-generated content may be incorrect.">
            <a:extLst>
              <a:ext uri="{FF2B5EF4-FFF2-40B4-BE49-F238E27FC236}">
                <a16:creationId xmlns:a16="http://schemas.microsoft.com/office/drawing/2014/main" id="{AFF9AED5-446E-C34A-03AD-F9F2AD54C0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053352" y="15273520"/>
            <a:ext cx="3797693" cy="1215261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C7E399FA-34FD-40A5-71B5-01C58BF4B216}"/>
              </a:ext>
            </a:extLst>
          </p:cNvPr>
          <p:cNvSpPr txBox="1"/>
          <p:nvPr/>
        </p:nvSpPr>
        <p:spPr>
          <a:xfrm>
            <a:off x="1792949" y="18964848"/>
            <a:ext cx="7553697" cy="1077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sz="213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C48E19F-D09C-2702-D364-EB8BD32EDC80}"/>
              </a:ext>
            </a:extLst>
          </p:cNvPr>
          <p:cNvSpPr/>
          <p:nvPr/>
        </p:nvSpPr>
        <p:spPr>
          <a:xfrm>
            <a:off x="1020350" y="19394932"/>
            <a:ext cx="217433" cy="217433"/>
          </a:xfrm>
          <a:prstGeom prst="rect">
            <a:avLst/>
          </a:prstGeom>
          <a:solidFill>
            <a:srgbClr val="CE98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12F9E80-91D8-5F7B-AE94-C48F63BDE1AE}"/>
              </a:ext>
            </a:extLst>
          </p:cNvPr>
          <p:cNvSpPr txBox="1"/>
          <p:nvPr/>
        </p:nvSpPr>
        <p:spPr>
          <a:xfrm>
            <a:off x="19148708" y="18575974"/>
            <a:ext cx="8671072" cy="2391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1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34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sz="213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3B2E308-6B7E-E433-68D8-CD649FFAC0B2}"/>
              </a:ext>
            </a:extLst>
          </p:cNvPr>
          <p:cNvCxnSpPr>
            <a:cxnSpLocks/>
          </p:cNvCxnSpPr>
          <p:nvPr/>
        </p:nvCxnSpPr>
        <p:spPr>
          <a:xfrm>
            <a:off x="28264409" y="17517048"/>
            <a:ext cx="33755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Graphic 43">
            <a:extLst>
              <a:ext uri="{FF2B5EF4-FFF2-40B4-BE49-F238E27FC236}">
                <a16:creationId xmlns:a16="http://schemas.microsoft.com/office/drawing/2014/main" id="{4011C91B-4A7C-77B0-311C-7225150562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b="15433"/>
          <a:stretch>
            <a:fillRect/>
          </a:stretch>
        </p:blipFill>
        <p:spPr>
          <a:xfrm>
            <a:off x="28083145" y="5450522"/>
            <a:ext cx="3738107" cy="300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47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665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Aptos Display</vt:lpstr>
      <vt:lpstr>Aptos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Fawaz Ali Mohammed Aklan</dc:creator>
  <cp:lastModifiedBy>Fawaz Ali Mohammed Aklan</cp:lastModifiedBy>
  <cp:revision>1</cp:revision>
  <dcterms:created xsi:type="dcterms:W3CDTF">2025-09-16T14:08:59Z</dcterms:created>
  <dcterms:modified xsi:type="dcterms:W3CDTF">2025-09-16T14:59:33Z</dcterms:modified>
</cp:coreProperties>
</file>